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C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6026-1685-4AFB-B9E8-0E39D5D3F747}" type="datetimeFigureOut">
              <a:rPr lang="es-MX" smtClean="0"/>
              <a:t>31/05/2011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F650-6557-42E2-8266-1B336137CE4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What publicity WetLogo 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52" y="214314"/>
            <a:ext cx="5915922" cy="378619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071670" y="4857760"/>
            <a:ext cx="6599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TIPOS DE PUBLICIDAD</a:t>
            </a:r>
            <a:endParaRPr lang="es-MX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" y="1714488"/>
            <a:ext cx="4214842" cy="47149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/>
              <a:t>Selecciona una marca.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/>
              <a:t>Busca cada tipo de publicidad para esa marca.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/>
              <a:t>Prepara tu material para presentarlo al grupo.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/>
              <a:t>Elabora un documento escrito con tu presentación. Debe incluir: introducción, desarrollo, </a:t>
            </a:r>
            <a:r>
              <a:rPr lang="es-ES_tradnl" sz="2000" dirty="0" err="1" smtClean="0"/>
              <a:t>conclusióny</a:t>
            </a:r>
            <a:r>
              <a:rPr lang="es-ES_tradnl" sz="2000" dirty="0" smtClean="0"/>
              <a:t> referencias bibliográficas.</a:t>
            </a:r>
          </a:p>
          <a:p>
            <a:pPr algn="just">
              <a:lnSpc>
                <a:spcPct val="150000"/>
              </a:lnSpc>
            </a:pP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571472" y="285728"/>
            <a:ext cx="3103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4 Imagen" descr="brand_equity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196" y="0"/>
            <a:ext cx="4749804" cy="3338489"/>
          </a:xfrm>
          <a:prstGeom prst="rect">
            <a:avLst/>
          </a:prstGeom>
        </p:spPr>
      </p:pic>
      <p:pic>
        <p:nvPicPr>
          <p:cNvPr id="7" name="6 Imagen" descr="bran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347560"/>
            <a:ext cx="4500562" cy="35104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2857496"/>
            <a:ext cx="4043362" cy="2471742"/>
          </a:xfrm>
        </p:spPr>
        <p:txBody>
          <a:bodyPr/>
          <a:lstStyle/>
          <a:p>
            <a:pPr algn="just"/>
            <a:r>
              <a:rPr lang="es-MX" dirty="0"/>
              <a:t>S</a:t>
            </a:r>
            <a:r>
              <a:rPr lang="es-MX" dirty="0" smtClean="0"/>
              <a:t>u propósito es informar acerca del producto.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71472" y="285728"/>
            <a:ext cx="8198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DE PRODUCTO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4 Imagen" descr="sala_sal_bajo_sodio_r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7" y="1479938"/>
            <a:ext cx="3520008" cy="5235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Rectángulo"/>
          <p:cNvSpPr/>
          <p:nvPr/>
        </p:nvSpPr>
        <p:spPr>
          <a:xfrm>
            <a:off x="5786446" y="2500306"/>
            <a:ext cx="2000264" cy="357190"/>
          </a:xfrm>
          <a:prstGeom prst="rect">
            <a:avLst/>
          </a:prstGeom>
          <a:noFill/>
          <a:ln w="53975">
            <a:solidFill>
              <a:srgbClr val="FC2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929454" y="2857496"/>
            <a:ext cx="1214446" cy="642942"/>
          </a:xfrm>
          <a:prstGeom prst="rect">
            <a:avLst/>
          </a:prstGeom>
          <a:noFill/>
          <a:ln w="53975">
            <a:solidFill>
              <a:srgbClr val="FC2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 flipV="1">
            <a:off x="7000892" y="4071942"/>
            <a:ext cx="1285884" cy="785818"/>
          </a:xfrm>
          <a:prstGeom prst="rect">
            <a:avLst/>
          </a:prstGeom>
          <a:noFill/>
          <a:ln w="53975">
            <a:solidFill>
              <a:srgbClr val="FC2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>
            <a:off x="3071802" y="4714884"/>
            <a:ext cx="1357322" cy="928694"/>
          </a:xfrm>
          <a:prstGeom prst="rightArrow">
            <a:avLst/>
          </a:prstGeom>
          <a:solidFill>
            <a:srgbClr val="FC2CD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714488"/>
            <a:ext cx="2571768" cy="4214842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P</a:t>
            </a:r>
            <a:r>
              <a:rPr lang="es-MX" sz="2000" dirty="0" err="1" smtClean="0"/>
              <a:t>ublicidad</a:t>
            </a:r>
            <a:r>
              <a:rPr lang="es-MX" sz="2000" dirty="0" smtClean="0"/>
              <a:t> de una categoría de productos o servicios (por ejemplo, seguros de vida) sin que aparezcan marcas. Está pagada por las empresas de un sector, que cuentan a menudo con una financiación de la Administración.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571472" y="285728"/>
            <a:ext cx="6912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GENÉRICA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9 Imagen" descr="iniciativa-mexic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500306"/>
            <a:ext cx="5500726" cy="4214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714488"/>
            <a:ext cx="4214842" cy="47149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400" dirty="0" smtClean="0"/>
              <a:t>Crea una imagen favorable del anunciante.</a:t>
            </a:r>
          </a:p>
          <a:p>
            <a:pPr algn="just"/>
            <a:r>
              <a:rPr lang="es-MX" sz="2400" dirty="0"/>
              <a:t>La publicidad institucional o corporativa es aquella comunicación sobre una empresa que se hace por medio del soporte publicitario y s</a:t>
            </a:r>
            <a:r>
              <a:rPr lang="es-MX" sz="2400" dirty="0" smtClean="0"/>
              <a:t>irve para establecer</a:t>
            </a:r>
            <a:r>
              <a:rPr lang="es-MX" sz="2400" dirty="0"/>
              <a:t>, </a:t>
            </a:r>
            <a:r>
              <a:rPr lang="es-MX" sz="2400" dirty="0" smtClean="0"/>
              <a:t>desarrollar</a:t>
            </a:r>
            <a:r>
              <a:rPr lang="es-MX" sz="2400" dirty="0"/>
              <a:t>, </a:t>
            </a:r>
            <a:endParaRPr lang="es-MX" sz="2400" dirty="0" smtClean="0"/>
          </a:p>
          <a:p>
            <a:pPr algn="just">
              <a:buNone/>
            </a:pPr>
            <a:r>
              <a:rPr lang="es-MX" sz="2400" dirty="0"/>
              <a:t>	</a:t>
            </a:r>
            <a:r>
              <a:rPr lang="es-MX" sz="2400" dirty="0" smtClean="0"/>
              <a:t>destacar </a:t>
            </a:r>
            <a:r>
              <a:rPr lang="es-MX" sz="2400" dirty="0"/>
              <a:t>o cambiar la imagen de una empresa, por lo que supone un complemento muy útil al resto de acciones de comunicación que se llevan a cabo para dar a conocer una entidad y obtener comprensión sobre ella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71472" y="285728"/>
            <a:ext cx="848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INSTITUCIONAL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4 Imagen" descr="institucionalcorporati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571744"/>
            <a:ext cx="405322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" y="1714488"/>
            <a:ext cx="4214842" cy="4714908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Invertir con prudencia con el fin de mantener “viva” la marca y evitar el avance de los competidores. Un producto ampliamente conocido en el mercado, con muchos años de venta y que goza de una amplia aceptación, puede darse el lujo de realizar </a:t>
            </a:r>
            <a:r>
              <a:rPr lang="es-MX" sz="2400" b="1" dirty="0" smtClean="0"/>
              <a:t>publicidad de mantenimiento.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95273" y="285728"/>
            <a:ext cx="90487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DE MANTENIMIENTO</a:t>
            </a:r>
            <a:endParaRPr lang="es-E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 descr="cocac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071810"/>
            <a:ext cx="4359037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eladera-coca-c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1500174"/>
            <a:ext cx="5357850" cy="535785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" y="1714488"/>
            <a:ext cx="4214842" cy="4714908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Se refiere a todos los objetos que sirven para apoyar la publicidad de algún producto o empresa, se usa para hacer llegar la publicidad al cliente, en forma de objetos que utilice, como bolígrafos, agendas, gorras, franelas, reglas, etc.....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95273" y="285728"/>
            <a:ext cx="85679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EN PUNTO DE VENTA POP</a:t>
            </a:r>
            <a:endParaRPr lang="es-E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" y="1714488"/>
            <a:ext cx="4214842" cy="4714908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P</a:t>
            </a:r>
            <a:r>
              <a:rPr lang="es-MX" sz="2400" dirty="0" smtClean="0"/>
              <a:t>ublicidad gratuita es cuando un medio de prensa decide publicar algo acerca de ti o de tu empresa. Debido a que la percepción del público es que esto es más creíble que un anuncio, se ha comprobado que este tipo de publicidad es de 3 a 5 veces más efectiva que la publicidad paga.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925280" y="285728"/>
            <a:ext cx="6861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GRATUITA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 descr="comunicado pren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571612"/>
            <a:ext cx="3767144" cy="50565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" y="1714488"/>
            <a:ext cx="4214842" cy="47149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sz="2400" dirty="0"/>
              <a:t>A</a:t>
            </a:r>
            <a:r>
              <a:rPr lang="es-MX" sz="2400" dirty="0" smtClean="0"/>
              <a:t>ctividad publicitaria por medio de la cual un “anunciante” compara o coteja las características de sus productos, el precio o el resultado de éstos, la calidad o prestigio de sus marcas, con idénticas propiedades o cualidades de los productos de un competidor. Publicidad comparativa directa o indirecta: es directa o explícita cuando se menciona expresamente el producto del competidor y es indirecta o implícita cuando no se menciona el otro producto pero resulta fácilmente reconocerlo.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571472" y="285728"/>
            <a:ext cx="8248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COMPARATIVA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4 Imagen" descr="Image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214554"/>
            <a:ext cx="4024669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2" y="1714488"/>
            <a:ext cx="4214842" cy="471490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Son mensajes que se captan pero no se descubren. Su alcance es insospechado, es invisible a todos los sentidos y su gran recurso está en el uso del sexo. El objetivo de este tipo de publicidad es vender mediante la atracción subliminal de la atención a necesidades reprimidas existentes a nivel subconsciente o inconsciente de la mente del individuo que percibe dicho mensaje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571472" y="285728"/>
            <a:ext cx="7595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PUBLICIDAD SUBLIMINAL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 descr="produc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28736"/>
            <a:ext cx="3810000" cy="493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416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univdep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univdep</dc:creator>
  <cp:lastModifiedBy>univdep</cp:lastModifiedBy>
  <cp:revision>11</cp:revision>
  <dcterms:created xsi:type="dcterms:W3CDTF">2011-05-31T17:39:17Z</dcterms:created>
  <dcterms:modified xsi:type="dcterms:W3CDTF">2011-05-31T19:24:41Z</dcterms:modified>
</cp:coreProperties>
</file>